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74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26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03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3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29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2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0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02C6-5CBB-4859-BEF5-36A0FBB760A0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90D3-0415-40F1-8AF7-4101C52EC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5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CCEB site Web\mis sur le site\56-22-11-2019\2019-11-22\P1020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732612" cy="24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avail\Desktop\CCEB site Web\mis sur le site\56-22-11-2019\2019-11-22\P1020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0" y="3899431"/>
            <a:ext cx="3964782" cy="22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vail\Desktop\CCEB site Web\mis sur le site\56-22-11-2019\2019-11-22\P1020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019287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ravail\Desktop\CCEB site Web\mis sur le site\56-22-11-2019\2019-11-22\P1020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08100"/>
            <a:ext cx="4282546" cy="24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Desktop\CCEB site Web\mis sur le site\56-22-11-2019\2019-11-22\P1020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217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avail\Desktop\CCEB site Web\mis sur le site\56-22-11-2019\2019-11-22\P10206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7189"/>
            <a:ext cx="5199447" cy="24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ravail\Desktop\CCEB site Web\mis sur le site\56-22-11-2019\2019-11-22\P1020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3" y="1700808"/>
            <a:ext cx="40298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ravail\Desktop\CCEB site Web\mis sur le site\56-22-11-2019\2019-11-22\P1020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0" y="3645024"/>
            <a:ext cx="3901342" cy="25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ravail\Desktop\CCEB site Web\mis sur le site\56-22-11-2019\2019-11-22\P1020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7" y="1772816"/>
            <a:ext cx="67728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avail\Desktop\CCEB site Web\mis sur le site\56-22-11-2019\2019-11-22\P1020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2512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ravail\Desktop\CCEB site Web\mis sur le site\56-22-11-2019\2019-11-22\P10206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0" y="3652838"/>
            <a:ext cx="32512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 &amp; photos\CCEB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71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ravail\Desktop\CCEB site Web\mis sur le site\56-22-11-2019\2019-11-22\P1020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1" y="1772816"/>
            <a:ext cx="40032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ravail\Desktop\CCEB site Web\mis sur le site\56-22-11-2019\2019-11-22\P1020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98" y="3645024"/>
            <a:ext cx="4023321" cy="25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3</cp:revision>
  <dcterms:created xsi:type="dcterms:W3CDTF">2019-11-23T07:17:50Z</dcterms:created>
  <dcterms:modified xsi:type="dcterms:W3CDTF">2019-11-23T07:37:16Z</dcterms:modified>
</cp:coreProperties>
</file>