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F779A-71E1-4FF8-89B2-2D0CEBF13F79}" type="datetimeFigureOut">
              <a:rPr lang="fr-FR" smtClean="0"/>
              <a:t>09/04/2019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1E20C-F134-405D-B686-98E9E8868F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665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5F779A-71E1-4FF8-89B2-2D0CEBF13F79}" type="datetimeFigureOut">
              <a:rPr lang="fr-FR" smtClean="0"/>
              <a:t>09/04/2019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81E20C-F134-405D-B686-98E9E8868F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0645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" name="Imag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617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" name="Imag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1961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" name="Imag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540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" name="Imag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4614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" name="Imag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3904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" name="Imag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8473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" name="Imag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60085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Affichage à l'écran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Christian</dc:creator>
  <cp:lastModifiedBy>Christian</cp:lastModifiedBy>
  <cp:revision>1</cp:revision>
  <dcterms:created xsi:type="dcterms:W3CDTF">2019-04-09T14:43:48Z</dcterms:created>
  <dcterms:modified xsi:type="dcterms:W3CDTF">2019-04-09T14:43:48Z</dcterms:modified>
</cp:coreProperties>
</file>