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3EEC56-D29C-4640-B751-446959ACC07D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325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08719"/>
            <a:ext cx="4716016" cy="26527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3861048"/>
            <a:ext cx="422446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864540" cy="2736304"/>
          </a:xfrm>
          <a:prstGeom prst="rect">
            <a:avLst/>
          </a:prstGeom>
        </p:spPr>
      </p:pic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63" y="1412776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46085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5004"/>
            <a:ext cx="7956376" cy="44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2629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18465"/>
            <a:ext cx="6300192" cy="3543858"/>
          </a:xfrm>
          <a:prstGeom prst="rect">
            <a:avLst/>
          </a:prstGeom>
        </p:spPr>
      </p:pic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40027"/>
            <a:ext cx="524858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476672"/>
            <a:ext cx="5868144" cy="3300831"/>
          </a:xfrm>
          <a:prstGeom prst="rect">
            <a:avLst/>
          </a:prstGeom>
        </p:spPr>
      </p:pic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000"/>
            <a:ext cx="5508104" cy="3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2904"/>
            <a:ext cx="7092280" cy="3989408"/>
          </a:xfrm>
          <a:prstGeom prst="rect">
            <a:avLst/>
          </a:prstGeom>
        </p:spPr>
      </p:pic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116633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72" y="4221088"/>
            <a:ext cx="371241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57249"/>
            <a:ext cx="6084168" cy="3422345"/>
          </a:xfrm>
          <a:prstGeom prst="rect">
            <a:avLst/>
          </a:prstGeom>
        </p:spPr>
      </p:pic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73560"/>
            <a:ext cx="4410236" cy="24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Exécutif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</dc:creator>
  <cp:lastModifiedBy>Christian</cp:lastModifiedBy>
  <cp:revision>11</cp:revision>
  <dcterms:created xsi:type="dcterms:W3CDTF">2021-10-05T07:32:15Z</dcterms:created>
  <dcterms:modified xsi:type="dcterms:W3CDTF">2021-10-05T08:10:40Z</dcterms:modified>
</cp:coreProperties>
</file>