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3EEC56-D29C-4640-B751-446959ACC07D}" type="datetimeFigureOut">
              <a:rPr lang="fr-FR" smtClean="0"/>
              <a:t>05/10/2021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325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908719"/>
            <a:ext cx="4716016" cy="26527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3861048"/>
            <a:ext cx="422446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4864540" cy="2736304"/>
          </a:xfrm>
          <a:prstGeom prst="rect">
            <a:avLst/>
          </a:prstGeom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63" y="1412776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17032"/>
            <a:ext cx="460851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5004"/>
            <a:ext cx="7956376" cy="44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02629"/>
      </p:ext>
    </p:extLst>
  </p:cSld>
  <p:clrMapOvr>
    <a:masterClrMapping/>
  </p:clrMapOvr>
  <p:transition spd="slow" advClick="0" advTm="6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18465"/>
            <a:ext cx="6300192" cy="3543858"/>
          </a:xfrm>
          <a:prstGeom prst="rect">
            <a:avLst/>
          </a:prstGeom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640027"/>
            <a:ext cx="524858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2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476672"/>
            <a:ext cx="5868144" cy="3300831"/>
          </a:xfrm>
          <a:prstGeom prst="rect">
            <a:avLst/>
          </a:prstGeom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29000"/>
            <a:ext cx="5508104" cy="309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42904"/>
            <a:ext cx="7092280" cy="3989408"/>
          </a:xfrm>
          <a:prstGeom prst="rect">
            <a:avLst/>
          </a:prstGeom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96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572" y="4221088"/>
            <a:ext cx="37124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000">
        <p:split orient="vert"/>
      </p:transition>
    </mc:Choice>
    <mc:Fallback xmlns="">
      <p:transition spd="slow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57249"/>
            <a:ext cx="6084168" cy="3422345"/>
          </a:xfrm>
          <a:prstGeom prst="rect">
            <a:avLst/>
          </a:prstGeom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73560"/>
            <a:ext cx="4410236" cy="248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00">
        <p:fade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</TotalTime>
  <Words>0</Words>
  <Application>Microsoft Office PowerPoint</Application>
  <PresentationFormat>Affichage à l'écran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Exécutif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</dc:creator>
  <cp:lastModifiedBy>Christian</cp:lastModifiedBy>
  <cp:revision>11</cp:revision>
  <dcterms:created xsi:type="dcterms:W3CDTF">2021-10-05T07:32:15Z</dcterms:created>
  <dcterms:modified xsi:type="dcterms:W3CDTF">2021-10-05T08:10:40Z</dcterms:modified>
</cp:coreProperties>
</file>