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552" autoAdjust="0"/>
  </p:normalViewPr>
  <p:slideViewPr>
    <p:cSldViewPr>
      <p:cViewPr varScale="1">
        <p:scale>
          <a:sx n="118" d="100"/>
          <a:sy n="118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7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37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1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00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83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47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32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52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5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BFEA-D25F-4EF3-9E91-C22CF87B8AB2}" type="datetimeFigureOut">
              <a:rPr lang="fr-FR" smtClean="0"/>
              <a:t>09/09/2022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A777-2962-464D-96F4-290889BC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, cliparts, photos\logo pour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" y="-99392"/>
            <a:ext cx="91647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avail\Desktop\2022-09-08 Formation-AG\2022-09-08 photos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3"/>
            <a:ext cx="7432013" cy="55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, cliparts, photos\logo pour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" y="-99392"/>
            <a:ext cx="91647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ravail\Desktop\2022-09-08 Formation-AG\2022-09-08 photos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9" y="1484784"/>
            <a:ext cx="866675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ravail\Desktop\2022-09-08 Formation-AG\2022-09-08 photos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9" y="3501008"/>
            <a:ext cx="4248472" cy="28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avail\Desktop\CCEB site Web\logos, cliparts, photos\logo pour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" y="-99392"/>
            <a:ext cx="91647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ravail\Desktop\2022-09-08 Formation-AG\2022-09-08 photos\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17" y="404664"/>
            <a:ext cx="496906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ravail\Desktop\2022-09-08 Formation-AG\2022-09-08 photos\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422851" cy="22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pull/>
      </p:transition>
    </mc:Choice>
    <mc:Fallback xmlns="">
      <p:transition spd="slow" advClick="0"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, cliparts, photos\logo pour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" y="-99392"/>
            <a:ext cx="91647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ravail\Desktop\2022-09-08 Formation-AG\2022-09-08 photos\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9" y="1059738"/>
            <a:ext cx="540117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ravail\Desktop\2022-09-08 Formation-AG\2022-09-08 photos\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5288436" cy="352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, cliparts, photos\logo pour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" y="-99392"/>
            <a:ext cx="91647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ravail\Desktop\2022-09-08 Formation-AG\2022-09-08 photos\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755281" cy="31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ravail\Desktop\2022-09-08 Formation-AG\2022-09-08 photos\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496697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wheel spokes="1"/>
      </p:transition>
    </mc:Choice>
    <mc:Fallback xmlns="">
      <p:transition spd="slow" advClick="0" advTm="10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, cliparts, photos\logo pour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" y="-99392"/>
            <a:ext cx="91647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ravail\Desktop\2022-09-08 Formation-AG\2022-09-08 photos\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3993"/>
            <a:ext cx="4028738" cy="26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ravail\Desktop\2022-09-08 Formation-AG\2022-09-08 photos\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090274" cy="27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ravail\Desktop\2022-09-08 Formation-AG\2022-09-08 photos\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638111"/>
            <a:ext cx="4176464" cy="278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, cliparts, photos\logo pour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" y="-99392"/>
            <a:ext cx="91647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travail\Desktop\2022-09-08 Formation-AG\2022-09-08 photos\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910"/>
            <a:ext cx="48599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ravail\Desktop\2022-09-08 Formation-AG\2022-09-08 photos\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7374931" cy="49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vail\Desktop\CCEB site Web\logos, cliparts, photos\logo pour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" y="-99392"/>
            <a:ext cx="91647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3329" y="1988840"/>
            <a:ext cx="489654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15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</a:t>
            </a:r>
            <a:endParaRPr lang="fr-FR" sz="1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3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</Words>
  <Application>Microsoft Office PowerPoint</Application>
  <PresentationFormat>Affichage à l'écran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</dc:creator>
  <cp:lastModifiedBy>Christian</cp:lastModifiedBy>
  <cp:revision>13</cp:revision>
  <dcterms:created xsi:type="dcterms:W3CDTF">2022-09-09T06:58:22Z</dcterms:created>
  <dcterms:modified xsi:type="dcterms:W3CDTF">2022-09-09T11:26:16Z</dcterms:modified>
</cp:coreProperties>
</file>