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3552" autoAdjust="0"/>
  </p:normalViewPr>
  <p:slideViewPr>
    <p:cSldViewPr>
      <p:cViewPr varScale="1">
        <p:scale>
          <a:sx n="118" d="100"/>
          <a:sy n="118" d="100"/>
        </p:scale>
        <p:origin x="-15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74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24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37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1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00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83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0471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320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52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5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5BFEA-D25F-4EF3-9E91-C22CF87B8AB2}" type="datetimeFigureOut">
              <a:rPr lang="fr-FR" smtClean="0"/>
              <a:t>09/09/2022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6A777-2962-464D-96F4-290889BCA0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43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ravail\Desktop\2022-09-08 Formation-AG\2022-09-08 photos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3"/>
            <a:ext cx="7432013" cy="559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56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:dissolve/>
      </p:transition>
    </mc:Choice>
    <mc:Fallback xmlns="">
      <p:transition spd="slow" advClick="0" advTm="5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ravail\Desktop\2022-09-08 Formation-AG\2022-09-08 photos\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9" y="1484784"/>
            <a:ext cx="866675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checker/>
      </p:transition>
    </mc:Choice>
    <mc:Fallback xmlns="">
      <p:transition spd="slow" advClick="0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travail\Desktop\2022-09-08 Formation-AG\2022-09-08 photos\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9" y="3501008"/>
            <a:ext cx="4248472" cy="28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ravail\Desktop\2022-09-08 Formation-AG\2022-09-08 photos\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417" y="404664"/>
            <a:ext cx="4969069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ravail\Desktop\2022-09-08 Formation-AG\2022-09-08 photos\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4984"/>
            <a:ext cx="3422851" cy="22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0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pull/>
      </p:transition>
    </mc:Choice>
    <mc:Fallback xmlns="">
      <p:transition spd="slow" advClick="0" advTm="10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travail\Desktop\2022-09-08 Formation-AG\2022-09-08 photos\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69" y="1059738"/>
            <a:ext cx="540117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ravail\Desktop\2022-09-08 Formation-AG\2022-09-08 photos\0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24944"/>
            <a:ext cx="5288436" cy="352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travail\Desktop\2022-09-08 Formation-AG\2022-09-08 photos\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4755281" cy="316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travail\Desktop\2022-09-08 Formation-AG\2022-09-08 photos\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92696"/>
            <a:ext cx="496697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7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wheel spokes="1"/>
      </p:transition>
    </mc:Choice>
    <mc:Fallback xmlns="">
      <p:transition spd="slow" advClick="0" advTm="10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travail\Desktop\2022-09-08 Formation-AG\2022-09-08 photos\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03993"/>
            <a:ext cx="4028738" cy="26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travail\Desktop\2022-09-08 Formation-AG\2022-09-08 photos\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4090274" cy="272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travail\Desktop\2022-09-08 Formation-AG\2022-09-08 photos\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3638111"/>
            <a:ext cx="4176464" cy="278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5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travail\Desktop\2022-09-08 Formation-AG\2022-09-08 photos\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7910"/>
            <a:ext cx="485998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travail\Desktop\2022-09-08 Formation-AG\2022-09-08 photos\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7374931" cy="491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48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ravail\Desktop\CCEB site Web\logos, cliparts, photos\logo pour P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-99392"/>
            <a:ext cx="916479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13329" y="1988840"/>
            <a:ext cx="4896544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sz="15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FIN</a:t>
            </a:r>
            <a:endParaRPr lang="fr-FR" sz="15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435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</Words>
  <Application>Microsoft Office PowerPoint</Application>
  <PresentationFormat>Affichage à l'écran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</dc:creator>
  <cp:lastModifiedBy>Christian</cp:lastModifiedBy>
  <cp:revision>13</cp:revision>
  <dcterms:created xsi:type="dcterms:W3CDTF">2022-09-09T06:58:22Z</dcterms:created>
  <dcterms:modified xsi:type="dcterms:W3CDTF">2022-09-09T11:26:16Z</dcterms:modified>
</cp:coreProperties>
</file>