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3EEC56-D29C-4640-B751-446959ACC07D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325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ravail\Creative Cloud Files\Desktop\Formation CE 22-09-2023\photos\P1030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984776" cy="3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584176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ravail\Creative Cloud Files\Desktop\Formation CE 22-09-2023\photos\P1030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1"/>
            <a:ext cx="7858065" cy="442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89240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ravail\Creative Cloud Files\Desktop\Formation CE 22-09-2023\photos\P1030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1"/>
            <a:ext cx="8479923" cy="39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02629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ravail\Creative Cloud Files\Desktop\Formation CE 22-09-2023\photos\P1030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0" y="1628800"/>
            <a:ext cx="837024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116633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ravail\Creative Cloud Files\Desktop\Formation CE 22-09-2023\photos\P1030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589240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ravail\Creative Cloud Files\Desktop\Formation CE 22-09-2023\photos\P1030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4694"/>
            <a:ext cx="7840870" cy="44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travail\Creative Cloud Files\Desktop\Formation CE 22-09-2023\photos\P1030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5" y="1628800"/>
            <a:ext cx="793688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Exécutif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</dc:creator>
  <cp:lastModifiedBy>Christian</cp:lastModifiedBy>
  <cp:revision>16</cp:revision>
  <dcterms:created xsi:type="dcterms:W3CDTF">2021-10-05T07:32:15Z</dcterms:created>
  <dcterms:modified xsi:type="dcterms:W3CDTF">2023-09-23T07:43:53Z</dcterms:modified>
</cp:coreProperties>
</file>