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23EEC56-D29C-4640-B751-446959ACC07D}" type="datetimeFigureOut">
              <a:rPr lang="fr-FR" smtClean="0"/>
              <a:t>23/09/2023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325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ravail\Creative Cloud Files\Desktop\Formation CE 22-09-2023\photos\P1030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6984776" cy="392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61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84176" cy="6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ravail\Creative Cloud Files\Desktop\Formation CE 22-09-2023\photos\P10307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1"/>
            <a:ext cx="7858065" cy="442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2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589240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ravail\Creative Cloud Files\Desktop\Formation CE 22-09-2023\photos\P10307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1"/>
            <a:ext cx="8479923" cy="393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002629"/>
      </p:ext>
    </p:extLst>
  </p:cSld>
  <p:clrMapOvr>
    <a:masterClrMapping/>
  </p:clrMapOvr>
  <p:transition spd="slow" advClick="0" advTm="6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travail\Creative Cloud Files\Desktop\Formation CE 22-09-2023\photos\P10307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10" y="1628800"/>
            <a:ext cx="837024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92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96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travail\Creative Cloud Files\Desktop\Formation CE 22-09-2023\photos\P10307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93688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94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000">
        <p:split orient="vert"/>
      </p:transition>
    </mc:Choice>
    <mc:Fallback xmlns="">
      <p:transition spd="slow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589240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travail\Creative Cloud Files\Desktop\Formation CE 22-09-2023\photos\P10307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74694"/>
            <a:ext cx="7840870" cy="441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46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travail\Creative Cloud Files\Desktop\Formation CE 22-09-2023\photos\P10307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65" y="1628800"/>
            <a:ext cx="793688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000">
        <p:fade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60</TotalTime>
  <Words>0</Words>
  <Application>Microsoft Office PowerPoint</Application>
  <PresentationFormat>Affichage à l'écran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Exécutif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Christian</dc:creator>
  <cp:lastModifiedBy>Christian</cp:lastModifiedBy>
  <cp:revision>16</cp:revision>
  <dcterms:created xsi:type="dcterms:W3CDTF">2021-10-05T07:32:15Z</dcterms:created>
  <dcterms:modified xsi:type="dcterms:W3CDTF">2023-09-23T07:43:53Z</dcterms:modified>
</cp:coreProperties>
</file>