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18" autoAdjust="0"/>
  </p:normalViewPr>
  <p:slideViewPr>
    <p:cSldViewPr>
      <p:cViewPr varScale="1">
        <p:scale>
          <a:sx n="111" d="100"/>
          <a:sy n="111" d="100"/>
        </p:scale>
        <p:origin x="-9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EC56-D29C-4640-B751-446959ACC07D}" type="datetimeFigureOut">
              <a:rPr lang="fr-FR" smtClean="0"/>
              <a:t>19/04/2024</a:t>
            </a:fld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410597-58B0-471D-B79B-C17A655E8543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EC56-D29C-4640-B751-446959ACC07D}" type="datetimeFigureOut">
              <a:rPr lang="fr-FR" smtClean="0"/>
              <a:t>19/04/2024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0597-58B0-471D-B79B-C17A655E854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EC56-D29C-4640-B751-446959ACC07D}" type="datetimeFigureOut">
              <a:rPr lang="fr-FR" smtClean="0"/>
              <a:t>19/04/2024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0597-58B0-471D-B79B-C17A655E854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EC56-D29C-4640-B751-446959ACC07D}" type="datetimeFigureOut">
              <a:rPr lang="fr-FR" smtClean="0"/>
              <a:t>19/04/2024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0597-58B0-471D-B79B-C17A655E854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EC56-D29C-4640-B751-446959ACC07D}" type="datetimeFigureOut">
              <a:rPr lang="fr-FR" smtClean="0"/>
              <a:t>19/04/2024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0597-58B0-471D-B79B-C17A655E8543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EC56-D29C-4640-B751-446959ACC07D}" type="datetimeFigureOut">
              <a:rPr lang="fr-FR" smtClean="0"/>
              <a:t>19/04/2024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0597-58B0-471D-B79B-C17A655E8543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EC56-D29C-4640-B751-446959ACC07D}" type="datetimeFigureOut">
              <a:rPr lang="fr-FR" smtClean="0"/>
              <a:t>19/04/2024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0597-58B0-471D-B79B-C17A655E8543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EC56-D29C-4640-B751-446959ACC07D}" type="datetimeFigureOut">
              <a:rPr lang="fr-FR" smtClean="0"/>
              <a:t>19/04/2024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0597-58B0-471D-B79B-C17A655E854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EC56-D29C-4640-B751-446959ACC07D}" type="datetimeFigureOut">
              <a:rPr lang="fr-FR" smtClean="0"/>
              <a:t>19/04/2024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0597-58B0-471D-B79B-C17A655E854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EC56-D29C-4640-B751-446959ACC07D}" type="datetimeFigureOut">
              <a:rPr lang="fr-FR" smtClean="0"/>
              <a:t>19/04/2024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0597-58B0-471D-B79B-C17A655E854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EC56-D29C-4640-B751-446959ACC07D}" type="datetimeFigureOut">
              <a:rPr lang="fr-FR" smtClean="0"/>
              <a:t>19/04/2024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0597-58B0-471D-B79B-C17A655E854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23EEC56-D29C-4640-B751-446959ACC07D}" type="datetimeFigureOut">
              <a:rPr lang="fr-FR" smtClean="0"/>
              <a:t>19/04/2024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0410597-58B0-471D-B79B-C17A655E8543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ravail\Desktop\CCEB site Web\logos, cliparts, photos\new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5325"/>
            <a:ext cx="2448272" cy="104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ravail\Creative Cloud Files\Desktop\Formation 08 avril 2024\Photos\P10307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887" y="385325"/>
            <a:ext cx="5410978" cy="304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travail\Creative Cloud Files\Desktop\Formation 08 avril 2024\Photos\P10307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48" y="3501008"/>
            <a:ext cx="524858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61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ravail\Desktop\CCEB site Web\logos, cliparts, photos\new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63" y="1412776"/>
            <a:ext cx="2448272" cy="104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travail\Creative Cloud Files\Desktop\Formation 08 avril 2024\Photos\P10307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537659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ravail\Creative Cloud Files\Desktop\Formation 08 avril 2024\Photos\P10307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10008"/>
            <a:ext cx="5520614" cy="310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2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ravail\Desktop\CCEB site Web\logos, cliparts, photos\new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39432"/>
            <a:ext cx="2448272" cy="104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ravail\Creative Cloud Files\Desktop\Formation 08 avril 2024\Photos\P10307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4664"/>
            <a:ext cx="5184576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ravail\Creative Cloud Files\Desktop\Formation 08 avril 2024\Photos\P10307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76" y="3501008"/>
            <a:ext cx="6776114" cy="31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002629"/>
      </p:ext>
    </p:extLst>
  </p:cSld>
  <p:clrMapOvr>
    <a:masterClrMapping/>
  </p:clrMapOvr>
  <p:transition spd="slow" advClick="0" advTm="6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ravail\Desktop\CCEB site Web\logos, cliparts, photos\new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61248"/>
            <a:ext cx="2448272" cy="104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travail\Creative Cloud Files\Desktop\Formation 08 avril 2024\Photos\P10307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841571" cy="272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ravail\Creative Cloud Files\Desktop\Formation 08 avril 2024\Photos\P103078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1" r="11665"/>
          <a:stretch/>
        </p:blipFill>
        <p:spPr bwMode="auto">
          <a:xfrm>
            <a:off x="3603401" y="2708920"/>
            <a:ext cx="5293769" cy="387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46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ravail\Desktop\CCEB site Web\logos, cliparts, photos\new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3"/>
            <a:ext cx="2448272" cy="104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travail\Creative Cloud Files\Desktop\Formation 08 avril 2024\Photos\P10307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2656"/>
            <a:ext cx="563262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ravail\Creative Cloud Files\Desktop\Formation 08 avril 2024\Photos\P10307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08" y="3271102"/>
            <a:ext cx="5970370" cy="335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92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7000">
        <p:circle/>
      </p:transition>
    </mc:Choice>
    <mc:Fallback xmlns="">
      <p:transition spd="slow" advClick="0" advTm="7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ravail\Desktop\CCEB site Web\logos, cliparts, photos\new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7655"/>
            <a:ext cx="2448272" cy="104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travail\Creative Cloud Files\Desktop\Formation 08 avril 2024\Photos\P10307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7655"/>
            <a:ext cx="4998096" cy="281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ravail\Creative Cloud Files\Desktop\Formation 08 avril 2024\Photos\P103077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3"/>
          <a:stretch/>
        </p:blipFill>
        <p:spPr bwMode="auto">
          <a:xfrm>
            <a:off x="3347864" y="3284984"/>
            <a:ext cx="5226309" cy="31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94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split orient="vert"/>
      </p:transition>
    </mc:Choice>
    <mc:Fallback xmlns="">
      <p:transition spd="slow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ravail\Desktop\CCEB site Web\logos, cliparts, photos\new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62" y="269581"/>
            <a:ext cx="2448272" cy="104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travail\Creative Cloud Files\Desktop\Formation 08 avril 2024\Photos\P10307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62" y="1634391"/>
            <a:ext cx="8528042" cy="479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052115" y="2271355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Comic Sans MS" panose="030F0702030302020204" pitchFamily="66" charset="0"/>
              </a:rPr>
              <a:t>Carole Volpoët 21</a:t>
            </a:r>
            <a:endParaRPr lang="fr-FR" sz="1200" dirty="0"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012160" y="1772816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Comic Sans MS" panose="030F0702030302020204" pitchFamily="66" charset="0"/>
              </a:rPr>
              <a:t>Dominique  Lanternier 21</a:t>
            </a:r>
            <a:endParaRPr lang="fr-FR" sz="1200" dirty="0">
              <a:latin typeface="Comic Sans MS" panose="030F0702030302020204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5536" y="2780928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Comic Sans MS" panose="030F0702030302020204" pitchFamily="66" charset="0"/>
              </a:rPr>
              <a:t>Marc Levaufre 71</a:t>
            </a:r>
            <a:endParaRPr lang="fr-FR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050494"/>
      </p:ext>
    </p:extLst>
  </p:cSld>
  <p:clrMapOvr>
    <a:masterClrMapping/>
  </p:clrMapOvr>
  <p:transition spd="slow" advClick="0" advTm="6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travail\Creative Cloud Files\Desktop\Formation 08 avril 2024\Photos\P103077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87"/>
          <a:stretch/>
        </p:blipFill>
        <p:spPr bwMode="auto">
          <a:xfrm>
            <a:off x="1403649" y="3356992"/>
            <a:ext cx="7371603" cy="331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ravail\Desktop\CCEB site Web\logos, cliparts, photos\new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357434"/>
            <a:ext cx="2448272" cy="104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travail\Creative Cloud Files\Desktop\Formation 08 avril 2024\Photos\P10307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43" y="116632"/>
            <a:ext cx="498816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75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7000">
        <p:fade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écutif">
  <a:themeElements>
    <a:clrScheme name="Exécutif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écutif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écutif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98</TotalTime>
  <Words>9</Words>
  <Application>Microsoft Office PowerPoint</Application>
  <PresentationFormat>Affichage à l'écran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Exécutif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Christian</dc:creator>
  <cp:lastModifiedBy>Christian</cp:lastModifiedBy>
  <cp:revision>27</cp:revision>
  <dcterms:created xsi:type="dcterms:W3CDTF">2021-10-05T07:32:15Z</dcterms:created>
  <dcterms:modified xsi:type="dcterms:W3CDTF">2024-04-19T07:57:36Z</dcterms:modified>
</cp:coreProperties>
</file>