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7" autoAdjust="0"/>
  </p:normalViewPr>
  <p:slideViewPr>
    <p:cSldViewPr>
      <p:cViewPr>
        <p:scale>
          <a:sx n="60" d="100"/>
          <a:sy n="60" d="100"/>
        </p:scale>
        <p:origin x="-2448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3EEC56-D29C-4640-B751-446959ACC07D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410597-58B0-471D-B79B-C17A655E854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32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avail\Creative Cloud Files\Desktop\Formation 03-10-24\Photos\Char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3"/>
            <a:ext cx="1324034" cy="16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3914145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Roland HOUPIER dit Charles</a:t>
            </a:r>
          </a:p>
          <a:p>
            <a:pPr algn="ctr"/>
            <a:r>
              <a:rPr lang="fr-FR" sz="1400" dirty="0" smtClean="0"/>
              <a:t>Commissaire Enquêteur et membre de la CCEBo depuis 2003</a:t>
            </a:r>
          </a:p>
          <a:p>
            <a:pPr algn="ctr"/>
            <a:r>
              <a:rPr lang="fr-FR" sz="1400" dirty="0" smtClean="0"/>
              <a:t>Il repose au cimetière de </a:t>
            </a:r>
            <a:r>
              <a:rPr lang="fr-FR" sz="1400" dirty="0" err="1" smtClean="0"/>
              <a:t>Jambles</a:t>
            </a:r>
            <a:r>
              <a:rPr lang="fr-FR" sz="1400" dirty="0" smtClean="0"/>
              <a:t>, son village au pied des vignes de Givry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606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32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ravail\Creative Cloud Files\Desktop\Formation 03-10-24\Photos\P1030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08380" cy="46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ravail\Creative Cloud Files\Desktop\Formation 03-10-24\Photos\P1030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4" y="1844824"/>
            <a:ext cx="8316416" cy="46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91107"/>
            <a:ext cx="3157109" cy="13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avail\Creative Cloud Files\Desktop\Formation 03-10-24\Photos\P1030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38" y="412902"/>
            <a:ext cx="4849893" cy="272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avail\Creative Cloud Files\Desktop\Formation 03-10-24\Photos\P1030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19300"/>
            <a:ext cx="8424937" cy="34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002629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ravail\Creative Cloud Files\Desktop\Formation 03-10-24\Photos\P1030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95146"/>
            <a:ext cx="11478025" cy="645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64773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ravail\Creative Cloud Files\Desktop\Formation 03-10-24\Photos\P10309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/>
          <a:stretch/>
        </p:blipFill>
        <p:spPr bwMode="auto">
          <a:xfrm>
            <a:off x="1115616" y="1817905"/>
            <a:ext cx="5040560" cy="38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63612"/>
      </p:ext>
    </p:extLst>
  </p:cSld>
  <p:clrMapOvr>
    <a:masterClrMapping/>
  </p:clrMapOvr>
  <p:transition spd="med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avail\Creative Cloud Files\Desktop\Formation 03-10-24\Photos\P1030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735960" cy="32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ravail\Creative Cloud Files\Desktop\Formation 03-10-24\Photos\P1030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6516216" cy="36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620688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ravail\Desktop\CCEB site Web\logos, cliparts, photos\new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7655"/>
            <a:ext cx="2448272" cy="1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avail\Creative Cloud Files\Desktop\Formation 03-10-24\Photos\P1030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55283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</TotalTime>
  <Words>28</Words>
  <Application>Microsoft Office PowerPoint</Application>
  <PresentationFormat>Affichage à l'écran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Christian</cp:lastModifiedBy>
  <cp:revision>38</cp:revision>
  <dcterms:created xsi:type="dcterms:W3CDTF">2021-10-05T07:32:15Z</dcterms:created>
  <dcterms:modified xsi:type="dcterms:W3CDTF">2024-10-07T13:28:38Z</dcterms:modified>
</cp:coreProperties>
</file>